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2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8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4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5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1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4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2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22B-7890-4FBB-A420-D1EAE97717D4}" type="datetimeFigureOut">
              <a:rPr lang="en-US" smtClean="0"/>
              <a:t>7/19/2018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D7D8-3A05-487E-A58E-34FDC5C1F4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0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NWTF Chapter </a:t>
            </a:r>
            <a:br>
              <a:rPr lang="en-US" dirty="0" smtClean="0"/>
            </a:br>
            <a:r>
              <a:rPr lang="en-US" dirty="0" smtClean="0"/>
              <a:t>Recruitment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Building a bigger committee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87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Decide what type of recruitment event to hold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picnic</a:t>
            </a:r>
          </a:p>
          <a:p>
            <a:r>
              <a:rPr lang="en-US" dirty="0" smtClean="0"/>
              <a:t>Chapter dinner / pizza &amp; wing night</a:t>
            </a:r>
          </a:p>
          <a:p>
            <a:r>
              <a:rPr lang="en-US" dirty="0" smtClean="0"/>
              <a:t>Chapter shooting event</a:t>
            </a:r>
          </a:p>
          <a:p>
            <a:r>
              <a:rPr lang="en-US" dirty="0" smtClean="0"/>
              <a:t>Chapter fundraiser / recruitment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06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 a date and make it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set a date and plan for the event it will not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to Invite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each current committee person to bring someone new</a:t>
            </a:r>
          </a:p>
          <a:p>
            <a:r>
              <a:rPr lang="en-US" dirty="0" smtClean="0"/>
              <a:t>Use you current chapters mailing list and send invitations</a:t>
            </a:r>
          </a:p>
          <a:p>
            <a:r>
              <a:rPr lang="en-US" dirty="0" smtClean="0"/>
              <a:t>Visit local sporting goods stores, hardware stores, banks, sportsmen's clubs and hang event posters</a:t>
            </a:r>
          </a:p>
          <a:p>
            <a:r>
              <a:rPr lang="en-US" dirty="0" smtClean="0"/>
              <a:t>Free radio and newspaper ads </a:t>
            </a:r>
          </a:p>
          <a:p>
            <a:r>
              <a:rPr lang="en-US" dirty="0" smtClean="0"/>
              <a:t>Social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7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872" y="365125"/>
            <a:ext cx="10420927" cy="43843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Invitation Sample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5808" y="803564"/>
            <a:ext cx="7926873" cy="605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6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582" y="365125"/>
            <a:ext cx="8756073" cy="10665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66" y="0"/>
            <a:ext cx="8968444" cy="687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3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Make the meeting fun &amp;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 NWTF success story, use NWTF videos and promo information</a:t>
            </a:r>
          </a:p>
          <a:p>
            <a:r>
              <a:rPr lang="en-US" dirty="0" smtClean="0"/>
              <a:t>Discuss the chapters history</a:t>
            </a:r>
          </a:p>
          <a:p>
            <a:r>
              <a:rPr lang="en-US" dirty="0" smtClean="0"/>
              <a:t>Show the impact the chapter has made in the local community</a:t>
            </a:r>
          </a:p>
          <a:p>
            <a:r>
              <a:rPr lang="en-US" dirty="0" smtClean="0"/>
              <a:t>Invite your local PGC or DCNR land manager and ask him or her to speak on the in pack the chapter has made on habitat improvement</a:t>
            </a:r>
          </a:p>
          <a:p>
            <a:r>
              <a:rPr lang="en-US" dirty="0" smtClean="0"/>
              <a:t>Show what the chapter has done with Jakes events or contributions</a:t>
            </a:r>
          </a:p>
          <a:p>
            <a:r>
              <a:rPr lang="en-US" dirty="0" smtClean="0"/>
              <a:t>Make it a no pressure atmosphere</a:t>
            </a:r>
          </a:p>
          <a:p>
            <a:r>
              <a:rPr lang="en-US" dirty="0" smtClean="0"/>
              <a:t>Have small prize drawing for the new attendees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70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 closing make the ask if the person would like to get involved or attend another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everyone for taking time out of their busy schedules</a:t>
            </a:r>
          </a:p>
          <a:p>
            <a:r>
              <a:rPr lang="en-US" dirty="0" smtClean="0"/>
              <a:t>Make sure to collect all contact info and most important follow up with the interested parties</a:t>
            </a:r>
          </a:p>
          <a:p>
            <a:r>
              <a:rPr lang="en-US" dirty="0" smtClean="0"/>
              <a:t>Set a date for the next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5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NWTF Chapter  Recruitment</vt:lpstr>
      <vt:lpstr>Decide what type of recruitment event to hold</vt:lpstr>
      <vt:lpstr>Set a date and make it happen</vt:lpstr>
      <vt:lpstr>Who to Invite ?</vt:lpstr>
      <vt:lpstr>Invitation Sample</vt:lpstr>
      <vt:lpstr>PowerPoint Presentation</vt:lpstr>
      <vt:lpstr>Make the meeting fun &amp; interesting</vt:lpstr>
      <vt:lpstr>In closing make the ask if the person would like to get involved or attend another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NWTF Chapter  Recruitment</dc:title>
  <dc:creator>Windows User</dc:creator>
  <cp:lastModifiedBy>Windows User</cp:lastModifiedBy>
  <cp:revision>4</cp:revision>
  <dcterms:created xsi:type="dcterms:W3CDTF">2018-07-19T16:28:10Z</dcterms:created>
  <dcterms:modified xsi:type="dcterms:W3CDTF">2018-07-19T16:51:26Z</dcterms:modified>
</cp:coreProperties>
</file>